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1028027-503A-484E-A68D-3168BEBCEC39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EC20F5C-7A0A-E940-BA37-AF6F7650E29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WE’LL HEAT </a:t>
            </a:r>
            <a:r>
              <a:rPr lang="en-US" dirty="0"/>
              <a:t>Y</a:t>
            </a:r>
            <a:r>
              <a:rPr lang="en-US" dirty="0" smtClean="0"/>
              <a:t>UR RUBBER.</a:t>
            </a:r>
          </a:p>
          <a:p>
            <a:endParaRPr lang="en-US" dirty="0"/>
          </a:p>
          <a:p>
            <a:pPr algn="l"/>
            <a:r>
              <a:rPr lang="en-US" dirty="0" smtClean="0"/>
              <a:t>Heated Wheels.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FIRE TIRE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784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COST (PER TIRE)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CARS- 400$</a:t>
            </a:r>
          </a:p>
          <a:p>
            <a:r>
              <a:rPr lang="en-US" dirty="0" smtClean="0"/>
              <a:t>SIDE BY SIDE- 350$</a:t>
            </a:r>
          </a:p>
          <a:p>
            <a:r>
              <a:rPr lang="en-US" dirty="0" smtClean="0"/>
              <a:t>DIRT BIKES- 250$</a:t>
            </a:r>
          </a:p>
          <a:p>
            <a:r>
              <a:rPr lang="en-US" dirty="0" smtClean="0"/>
              <a:t>FOUR WHEELER- 300$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3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COLOURS &amp;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COMES IN – Gray, black, silver and when heated orange.</a:t>
            </a:r>
          </a:p>
          <a:p>
            <a:endParaRPr lang="en-US" dirty="0"/>
          </a:p>
        </p:txBody>
      </p:sp>
      <p:pic>
        <p:nvPicPr>
          <p:cNvPr id="8" name="Picture 7" descr="81gfsheza-L._SL15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26865"/>
            <a:ext cx="1500977" cy="2515604"/>
          </a:xfrm>
          <a:prstGeom prst="rect">
            <a:avLst/>
          </a:prstGeom>
        </p:spPr>
      </p:pic>
      <p:pic>
        <p:nvPicPr>
          <p:cNvPr id="9" name="Picture 8" descr="k7607-pu-k760-trak-master-ii-ti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079" y="2626865"/>
            <a:ext cx="1677069" cy="2515604"/>
          </a:xfrm>
          <a:prstGeom prst="rect">
            <a:avLst/>
          </a:prstGeom>
        </p:spPr>
      </p:pic>
      <p:pic>
        <p:nvPicPr>
          <p:cNvPr id="10" name="Picture 9" descr="electricity-generating-ti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99" y="2626865"/>
            <a:ext cx="3593720" cy="251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95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Materials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Rubber, light military grade aluminum (cant be melted because its special like Brady.)</a:t>
            </a:r>
          </a:p>
          <a:p>
            <a:r>
              <a:rPr lang="en-US" dirty="0" smtClean="0"/>
              <a:t>Indestructible Infra Red Heater.</a:t>
            </a:r>
          </a:p>
        </p:txBody>
      </p:sp>
    </p:spTree>
    <p:extLst>
      <p:ext uri="{BB962C8B-B14F-4D97-AF65-F5344CB8AC3E}">
        <p14:creationId xmlns:p14="http://schemas.microsoft.com/office/powerpoint/2010/main" val="318567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2691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75</TotalTime>
  <Words>76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FIRE TIRE</vt:lpstr>
      <vt:lpstr>COST (PER TIRE)</vt:lpstr>
      <vt:lpstr>                       COLOURS &amp; DESIGN</vt:lpstr>
      <vt:lpstr>  Materials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rtgsdfsdfsdf</dc:creator>
  <cp:lastModifiedBy>rtgsdfsdfsdf</cp:lastModifiedBy>
  <cp:revision>6</cp:revision>
  <dcterms:created xsi:type="dcterms:W3CDTF">2016-05-25T11:35:52Z</dcterms:created>
  <dcterms:modified xsi:type="dcterms:W3CDTF">2016-05-26T12:07:44Z</dcterms:modified>
</cp:coreProperties>
</file>